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2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sz="4500" lang="en-US" smtClean="0"/>
              <a:t>Click to edit Master title style</a:t>
            </a:r>
            <a:endParaRPr dirty="0" sz="4500" lang="en-US"/>
          </a:p>
        </p:txBody>
      </p:sp>
      <p:sp>
        <p:nvSpPr>
          <p:cNvPr id="1048589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sz="1800" lang="en-US" smtClean="0"/>
              <a:t>Click to edit Master subtitle style</a:t>
            </a:r>
            <a:endParaRPr dirty="0" sz="180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sz="3300" lang="en-US" smtClean="0"/>
              <a:t>Click to edit Master title style</a:t>
            </a:r>
            <a:endParaRPr dirty="0" sz="3300" lang="en-US"/>
          </a:p>
        </p:txBody>
      </p:sp>
      <p:sp>
        <p:nvSpPr>
          <p:cNvPr id="104860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sz="2100" lang="en-US" smtClean="0"/>
              <a:t>Click to edit Master text styles</a:t>
            </a:r>
            <a:endParaRPr altLang="zh-CN" sz="2100" lang="en-US" smtClean="0"/>
          </a:p>
          <a:p>
            <a:pPr lvl="1"/>
            <a:r>
              <a:rPr altLang="zh-CN" sz="1800" lang="en-US" smtClean="0"/>
              <a:t>Second level</a:t>
            </a:r>
            <a:endParaRPr altLang="zh-CN" sz="1800" lang="en-US" smtClean="0"/>
          </a:p>
          <a:p>
            <a:pPr lvl="2"/>
            <a:r>
              <a:rPr altLang="zh-CN" sz="1500" lang="en-US" smtClean="0"/>
              <a:t>Third level</a:t>
            </a:r>
            <a:endParaRPr altLang="zh-CN" sz="1500" lang="en-US" smtClean="0"/>
          </a:p>
          <a:p>
            <a:pPr lvl="3"/>
            <a:r>
              <a:rPr altLang="zh-CN" sz="1350" lang="en-US" smtClean="0"/>
              <a:t>Fourth level</a:t>
            </a:r>
            <a:endParaRPr altLang="zh-CN" sz="1350" lang="en-US" smtClean="0"/>
          </a:p>
          <a:p>
            <a:pPr lvl="4"/>
            <a:r>
              <a:rPr altLang="zh-CN" sz="1350" lang="en-US" smtClean="0"/>
              <a:t>Fifth level</a:t>
            </a:r>
            <a:endParaRPr dirty="0" sz="1350" lang="en-US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>
          <a:xfrm>
            <a:off x="623887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sz="4500" lang="en-US" smtClean="0"/>
              <a:t>Click to edit Master title style</a:t>
            </a:r>
            <a:endParaRPr dirty="0" sz="4500" lang="en-US"/>
          </a:p>
        </p:txBody>
      </p:sp>
      <p:sp>
        <p:nvSpPr>
          <p:cNvPr id="104862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sz="1800" lang="en-US" smtClean="0"/>
              <a:t>Click to edit Master text styles</a:t>
            </a:r>
            <a:endParaRPr altLang="zh-CN" sz="1800" lang="en-US" smtClean="0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sz="2100" lang="en-US" smtClean="0"/>
              <a:t>Click to edit Master text styles</a:t>
            </a:r>
            <a:endParaRPr altLang="zh-CN" sz="2100" lang="en-US" smtClean="0"/>
          </a:p>
          <a:p>
            <a:pPr lvl="1"/>
            <a:r>
              <a:rPr altLang="zh-CN" sz="1800" lang="en-US" smtClean="0"/>
              <a:t>Second level</a:t>
            </a:r>
            <a:endParaRPr altLang="zh-CN" sz="1800" lang="en-US" smtClean="0"/>
          </a:p>
          <a:p>
            <a:pPr lvl="2"/>
            <a:r>
              <a:rPr altLang="zh-CN" sz="1500" lang="en-US" smtClean="0"/>
              <a:t>Third level</a:t>
            </a:r>
            <a:endParaRPr altLang="zh-CN" sz="1500" lang="en-US" smtClean="0"/>
          </a:p>
          <a:p>
            <a:pPr lvl="3"/>
            <a:r>
              <a:rPr altLang="zh-CN" sz="1350" lang="en-US" smtClean="0"/>
              <a:t>Fourth level</a:t>
            </a:r>
            <a:endParaRPr altLang="zh-CN" sz="1350" lang="en-US" smtClean="0"/>
          </a:p>
          <a:p>
            <a:pPr lvl="4"/>
            <a:r>
              <a:rPr altLang="zh-CN" sz="1350" lang="en-US" smtClean="0"/>
              <a:t>Fifth level</a:t>
            </a:r>
            <a:endParaRPr dirty="0" sz="1350" lang="en-US"/>
          </a:p>
        </p:txBody>
      </p:sp>
      <p:sp>
        <p:nvSpPr>
          <p:cNvPr id="1048629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sz="2100" lang="en-US" smtClean="0"/>
              <a:t>Click to edit Master text styles</a:t>
            </a:r>
            <a:endParaRPr altLang="zh-CN" sz="2100" lang="en-US" smtClean="0"/>
          </a:p>
          <a:p>
            <a:pPr lvl="1"/>
            <a:r>
              <a:rPr altLang="zh-CN" sz="1800" lang="en-US" smtClean="0"/>
              <a:t>Second level</a:t>
            </a:r>
            <a:endParaRPr altLang="zh-CN" sz="1800" lang="en-US" smtClean="0"/>
          </a:p>
          <a:p>
            <a:pPr lvl="2"/>
            <a:r>
              <a:rPr altLang="zh-CN" sz="1500" lang="en-US" smtClean="0"/>
              <a:t>Third level</a:t>
            </a:r>
            <a:endParaRPr altLang="zh-CN" sz="1500" lang="en-US" smtClean="0"/>
          </a:p>
          <a:p>
            <a:pPr lvl="3"/>
            <a:r>
              <a:rPr altLang="zh-CN" sz="1350" lang="en-US" smtClean="0"/>
              <a:t>Fourth level</a:t>
            </a:r>
            <a:endParaRPr altLang="zh-CN" sz="1350" lang="en-US" smtClean="0"/>
          </a:p>
          <a:p>
            <a:pPr lvl="4"/>
            <a:r>
              <a:rPr altLang="zh-CN" sz="1350" lang="en-US" smtClean="0"/>
              <a:t>Fifth level</a:t>
            </a:r>
            <a:endParaRPr dirty="0" sz="1350" lang="en-US"/>
          </a:p>
        </p:txBody>
      </p:sp>
      <p:sp>
        <p:nvSpPr>
          <p:cNvPr id="10486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sz="3300" lang="en-US" smtClean="0"/>
              <a:t>Click to edit Master title style</a:t>
            </a:r>
            <a:endParaRPr dirty="0" sz="3300" lang="en-US"/>
          </a:p>
        </p:txBody>
      </p:sp>
      <p:sp>
        <p:nvSpPr>
          <p:cNvPr id="1048634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sz="1800" lang="en-US" smtClean="0"/>
              <a:t>Click to edit Master text styles</a:t>
            </a:r>
            <a:endParaRPr altLang="zh-CN" sz="1800" lang="en-US" smtClean="0"/>
          </a:p>
        </p:txBody>
      </p:sp>
      <p:sp>
        <p:nvSpPr>
          <p:cNvPr id="1048635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sz="2100" lang="en-US" smtClean="0"/>
              <a:t>Click to edit Master text styles</a:t>
            </a:r>
            <a:endParaRPr altLang="zh-CN" sz="2100" lang="en-US" smtClean="0"/>
          </a:p>
          <a:p>
            <a:pPr lvl="1"/>
            <a:r>
              <a:rPr altLang="zh-CN" sz="1800" lang="en-US" smtClean="0"/>
              <a:t>Second level</a:t>
            </a:r>
            <a:endParaRPr altLang="zh-CN" sz="1800" lang="en-US" smtClean="0"/>
          </a:p>
          <a:p>
            <a:pPr lvl="2"/>
            <a:r>
              <a:rPr altLang="zh-CN" sz="1500" lang="en-US" smtClean="0"/>
              <a:t>Third level</a:t>
            </a:r>
            <a:endParaRPr altLang="zh-CN" sz="1500" lang="en-US" smtClean="0"/>
          </a:p>
          <a:p>
            <a:pPr lvl="3"/>
            <a:r>
              <a:rPr altLang="zh-CN" sz="1350" lang="en-US" smtClean="0"/>
              <a:t>Fourth level</a:t>
            </a:r>
            <a:endParaRPr altLang="zh-CN" sz="1350" lang="en-US" smtClean="0"/>
          </a:p>
          <a:p>
            <a:pPr lvl="4"/>
            <a:r>
              <a:rPr altLang="zh-CN" sz="1350" lang="en-US" smtClean="0"/>
              <a:t>Fifth level</a:t>
            </a:r>
            <a:endParaRPr dirty="0" sz="1350" lang="en-US"/>
          </a:p>
        </p:txBody>
      </p:sp>
      <p:sp>
        <p:nvSpPr>
          <p:cNvPr id="104863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sz="1800" lang="en-US" smtClean="0"/>
              <a:t>Click to edit Master text styles</a:t>
            </a:r>
            <a:endParaRPr altLang="zh-CN" sz="1800" lang="en-US" smtClean="0"/>
          </a:p>
        </p:txBody>
      </p:sp>
      <p:sp>
        <p:nvSpPr>
          <p:cNvPr id="1048637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sz="2100" lang="en-US" smtClean="0"/>
              <a:t>Click to edit Master text styles</a:t>
            </a:r>
            <a:endParaRPr altLang="zh-CN" sz="2100" lang="en-US" smtClean="0"/>
          </a:p>
          <a:p>
            <a:pPr lvl="1"/>
            <a:r>
              <a:rPr altLang="zh-CN" sz="1800" lang="en-US" smtClean="0"/>
              <a:t>Second level</a:t>
            </a:r>
            <a:endParaRPr altLang="zh-CN" sz="1800" lang="en-US" smtClean="0"/>
          </a:p>
          <a:p>
            <a:pPr lvl="2"/>
            <a:r>
              <a:rPr altLang="zh-CN" sz="1500" lang="en-US" smtClean="0"/>
              <a:t>Third level</a:t>
            </a:r>
            <a:endParaRPr altLang="zh-CN" sz="1500" lang="en-US" smtClean="0"/>
          </a:p>
          <a:p>
            <a:pPr lvl="3"/>
            <a:r>
              <a:rPr altLang="zh-CN" sz="1350" lang="en-US" smtClean="0"/>
              <a:t>Fourth level</a:t>
            </a:r>
            <a:endParaRPr altLang="zh-CN" sz="1350" lang="en-US" smtClean="0"/>
          </a:p>
          <a:p>
            <a:pPr lvl="4"/>
            <a:r>
              <a:rPr altLang="zh-CN" sz="1350" lang="en-US" smtClean="0"/>
              <a:t>Fifth level</a:t>
            </a:r>
            <a:endParaRPr dirty="0" sz="1350" lang="en-US"/>
          </a:p>
        </p:txBody>
      </p:sp>
      <p:sp>
        <p:nvSpPr>
          <p:cNvPr id="104863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sz="2400" lang="en-US" smtClean="0"/>
              <a:t>Click to edit Master title style</a:t>
            </a:r>
            <a:endParaRPr dirty="0" sz="2400" lang="en-US"/>
          </a:p>
        </p:txBody>
      </p:sp>
      <p:sp>
        <p:nvSpPr>
          <p:cNvPr id="1048645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sz="2400" lang="en-US" smtClean="0"/>
              <a:t>Click to edit Master text styles</a:t>
            </a:r>
            <a:endParaRPr altLang="zh-CN" sz="2400" lang="en-US" smtClean="0"/>
          </a:p>
          <a:p>
            <a:pPr lvl="1"/>
            <a:r>
              <a:rPr altLang="zh-CN" sz="2100" lang="en-US" smtClean="0"/>
              <a:t>Second level</a:t>
            </a:r>
            <a:endParaRPr altLang="zh-CN" sz="2100" lang="en-US" smtClean="0"/>
          </a:p>
          <a:p>
            <a:pPr lvl="2"/>
            <a:r>
              <a:rPr altLang="zh-CN" sz="1800" lang="en-US" smtClean="0"/>
              <a:t>Third level</a:t>
            </a:r>
            <a:endParaRPr altLang="zh-CN" sz="1800" lang="en-US" smtClean="0"/>
          </a:p>
          <a:p>
            <a:pPr lvl="3"/>
            <a:r>
              <a:rPr altLang="zh-CN" sz="1500" lang="en-US" smtClean="0"/>
              <a:t>Fourth level</a:t>
            </a:r>
            <a:endParaRPr altLang="zh-CN" sz="1500" lang="en-US" smtClean="0"/>
          </a:p>
          <a:p>
            <a:pPr lvl="4"/>
            <a:r>
              <a:rPr altLang="zh-CN" sz="1500" lang="en-US" smtClean="0"/>
              <a:t>Fifth level</a:t>
            </a:r>
            <a:endParaRPr dirty="0" sz="1500" lang="en-US"/>
          </a:p>
        </p:txBody>
      </p:sp>
      <p:sp>
        <p:nvSpPr>
          <p:cNvPr id="104864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sz="1200" lang="en-US" smtClean="0"/>
              <a:t>Click to edit Master text styles</a:t>
            </a:r>
            <a:endParaRPr altLang="zh-CN" sz="1200" lang="en-US" smtClean="0"/>
          </a:p>
        </p:txBody>
      </p:sp>
      <p:sp>
        <p:nvSpPr>
          <p:cNvPr id="104864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sz="2400" lang="en-US" smtClean="0"/>
              <a:t>Click to edit Master title style</a:t>
            </a:r>
            <a:endParaRPr dirty="0" sz="2400" lang="en-US"/>
          </a:p>
        </p:txBody>
      </p:sp>
      <p:sp>
        <p:nvSpPr>
          <p:cNvPr id="104861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sz="2400" lang="en-US" smtClean="0"/>
              <a:t>Click icon to add picture</a:t>
            </a:r>
            <a:endParaRPr dirty="0" sz="2400" lang="en-US"/>
          </a:p>
        </p:txBody>
      </p:sp>
      <p:sp>
        <p:nvSpPr>
          <p:cNvPr id="104861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sz="1200" lang="en-US" smtClean="0"/>
              <a:t>Click to edit Master text styles</a:t>
            </a:r>
            <a:endParaRPr altLang="zh-CN" sz="1200" lang="en-US" smtClean="0"/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sz="3300" lang="en-US" smtClean="0"/>
              <a:t>Click to edit Master title style</a:t>
            </a:r>
            <a:endParaRPr dirty="0" sz="330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sz="2100" lang="en-US" smtClean="0"/>
              <a:t>Click to edit Master text styles</a:t>
            </a:r>
            <a:endParaRPr altLang="zh-CN" sz="2100" lang="en-US" smtClean="0"/>
          </a:p>
          <a:p>
            <a:pPr lvl="1"/>
            <a:r>
              <a:rPr altLang="zh-CN" sz="1800" lang="en-US" smtClean="0"/>
              <a:t>Second level</a:t>
            </a:r>
            <a:endParaRPr altLang="zh-CN" sz="1800" lang="en-US" smtClean="0"/>
          </a:p>
          <a:p>
            <a:pPr lvl="2"/>
            <a:r>
              <a:rPr altLang="zh-CN" sz="1500" lang="en-US" smtClean="0"/>
              <a:t>Third level</a:t>
            </a:r>
            <a:endParaRPr altLang="zh-CN" sz="1500" lang="en-US" smtClean="0"/>
          </a:p>
          <a:p>
            <a:pPr lvl="3"/>
            <a:r>
              <a:rPr altLang="zh-CN" sz="1350" lang="en-US" smtClean="0"/>
              <a:t>Fourth level</a:t>
            </a:r>
            <a:endParaRPr altLang="zh-CN" sz="1350" lang="en-US" smtClean="0"/>
          </a:p>
          <a:p>
            <a:pPr lvl="4"/>
            <a:r>
              <a:rPr altLang="zh-CN" sz="1350" lang="en-US" smtClean="0"/>
              <a:t>Fifth level</a:t>
            </a:r>
            <a:endParaRPr dirty="0" sz="135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sz="900" lang="zh-CN" smtClean="0"/>
              <a:t>2015/5/12</a:t>
            </a:fld>
            <a:endParaRPr altLang="en-US" sz="900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sz="900" lang="zh-CN" smtClean="0"/>
              <a:t>‹#›</a:t>
            </a:fld>
            <a:endParaRPr altLang="en-US" sz="900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B00"/>
        </a:solidFill>
      </p:bgPr>
    </p:bg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ctrTitle"/>
          </p:nvPr>
        </p:nvSpPr>
        <p:spPr>
          <a:xfrm>
            <a:off x="1000771" y="635499"/>
            <a:ext cx="6433923" cy="1041378"/>
          </a:xfrm>
        </p:spPr>
        <p:txBody>
          <a:bodyPr>
            <a:noAutofit/>
          </a:bodyPr>
          <a:p>
            <a:r>
              <a:rPr altLang="zh-CN" b="1" sz="7850" lang="en-US"/>
              <a:t>B</a:t>
            </a:r>
            <a:r>
              <a:rPr altLang="zh-CN" b="1" sz="7850" lang="en-US"/>
              <a:t>.</a:t>
            </a:r>
            <a:r>
              <a:rPr altLang="zh-CN" b="1" sz="7850" lang="en-US"/>
              <a:t> </a:t>
            </a:r>
            <a:r>
              <a:rPr altLang="zh-CN" b="1" sz="7850" lang="en-US"/>
              <a:t>E</a:t>
            </a:r>
            <a:r>
              <a:rPr altLang="zh-CN" b="1" sz="7850" lang="en-US"/>
              <a:t>d</a:t>
            </a:r>
            <a:r>
              <a:rPr altLang="zh-CN" b="1" sz="7850" lang="en-US"/>
              <a:t>.</a:t>
            </a:r>
            <a:r>
              <a:rPr altLang="zh-CN" b="1" sz="7850" lang="en-US"/>
              <a:t> </a:t>
            </a:r>
            <a:r>
              <a:rPr altLang="zh-CN" b="1" sz="7850" lang="en-US"/>
              <a:t>P</a:t>
            </a:r>
            <a:r>
              <a:rPr altLang="zh-CN" b="1" sz="7850" lang="en-US"/>
              <a:t>a</a:t>
            </a:r>
            <a:r>
              <a:rPr altLang="zh-CN" b="1" sz="7850" lang="en-US"/>
              <a:t>r</a:t>
            </a:r>
            <a:r>
              <a:rPr altLang="zh-CN" b="1" sz="7850" lang="en-US"/>
              <a:t>t</a:t>
            </a:r>
            <a:r>
              <a:rPr altLang="zh-CN" b="1" sz="7850" lang="en-US"/>
              <a:t>.</a:t>
            </a:r>
            <a:r>
              <a:rPr altLang="zh-CN" b="1" sz="7850" lang="en-US"/>
              <a:t> </a:t>
            </a:r>
            <a:r>
              <a:rPr altLang="zh-CN" b="1" sz="7850" lang="en-US"/>
              <a:t>1</a:t>
            </a:r>
            <a:endParaRPr altLang="zh-CN" b="1" sz="7850" lang="en-US"/>
          </a:p>
        </p:txBody>
      </p:sp>
      <p:sp>
        <p:nvSpPr>
          <p:cNvPr id="1048601" name="Subtitle 2"/>
          <p:cNvSpPr>
            <a:spLocks noGrp="1"/>
          </p:cNvSpPr>
          <p:nvPr>
            <p:ph type="subTitle" idx="1"/>
          </p:nvPr>
        </p:nvSpPr>
        <p:spPr>
          <a:xfrm>
            <a:off x="1227426" y="2658575"/>
            <a:ext cx="7026852" cy="2600684"/>
          </a:xfrm>
          <a:solidFill>
            <a:srgbClr val="02A5E3"/>
          </a:solidFill>
        </p:spPr>
        <p:txBody>
          <a:bodyPr>
            <a:normAutofit/>
          </a:bodyPr>
          <a:p>
            <a:r>
              <a:rPr altLang="zh-CN" b="1" sz="4970" lang="en-US"/>
              <a:t>U</a:t>
            </a:r>
            <a:r>
              <a:rPr altLang="zh-CN" b="1" sz="4970" lang="en-US"/>
              <a:t>n</a:t>
            </a:r>
            <a:r>
              <a:rPr altLang="zh-CN" b="1" sz="4970" lang="en-US"/>
              <a:t>i</a:t>
            </a:r>
            <a:r>
              <a:rPr altLang="zh-CN" b="1" sz="4970" lang="en-US"/>
              <a:t>t</a:t>
            </a:r>
            <a:r>
              <a:rPr altLang="zh-CN" b="1" sz="4970" lang="en-US"/>
              <a:t>-</a:t>
            </a:r>
            <a:r>
              <a:rPr altLang="zh-CN" b="1" sz="4970" lang="en-US"/>
              <a:t>4</a:t>
            </a:r>
            <a:endParaRPr altLang="zh-CN" b="1" sz="4970" lang="en-US"/>
          </a:p>
          <a:p>
            <a:r>
              <a:rPr altLang="zh-CN" b="1" sz="4970" lang="en-US">
                <a:solidFill>
                  <a:srgbClr val="993300"/>
                </a:solidFill>
              </a:rPr>
              <a:t>U</a:t>
            </a:r>
            <a:r>
              <a:rPr altLang="zh-CN" b="1" sz="4970" lang="en-US">
                <a:solidFill>
                  <a:srgbClr val="993300"/>
                </a:solidFill>
              </a:rPr>
              <a:t>n</a:t>
            </a:r>
            <a:r>
              <a:rPr altLang="zh-CN" b="1" sz="4970" lang="en-US">
                <a:solidFill>
                  <a:srgbClr val="993300"/>
                </a:solidFill>
              </a:rPr>
              <a:t>d</a:t>
            </a:r>
            <a:r>
              <a:rPr altLang="zh-CN" b="1" sz="4970" lang="en-US">
                <a:solidFill>
                  <a:srgbClr val="993300"/>
                </a:solidFill>
              </a:rPr>
              <a:t>e</a:t>
            </a:r>
            <a:r>
              <a:rPr altLang="zh-CN" b="1" sz="4970" lang="en-US">
                <a:solidFill>
                  <a:srgbClr val="993300"/>
                </a:solidFill>
              </a:rPr>
              <a:t>r</a:t>
            </a:r>
            <a:r>
              <a:rPr altLang="zh-CN" b="1" sz="4970" lang="en-US">
                <a:solidFill>
                  <a:srgbClr val="993300"/>
                </a:solidFill>
              </a:rPr>
              <a:t>s</a:t>
            </a:r>
            <a:r>
              <a:rPr altLang="zh-CN" b="1" sz="4970" lang="en-US">
                <a:solidFill>
                  <a:srgbClr val="993300"/>
                </a:solidFill>
              </a:rPr>
              <a:t>t</a:t>
            </a:r>
            <a:r>
              <a:rPr altLang="zh-CN" b="1" sz="4970" lang="en-US">
                <a:solidFill>
                  <a:srgbClr val="993300"/>
                </a:solidFill>
              </a:rPr>
              <a:t>a</a:t>
            </a:r>
            <a:r>
              <a:rPr altLang="zh-CN" b="1" sz="4970" lang="en-US">
                <a:solidFill>
                  <a:srgbClr val="993300"/>
                </a:solidFill>
              </a:rPr>
              <a:t>n</a:t>
            </a:r>
            <a:r>
              <a:rPr altLang="zh-CN" b="1" sz="4970" lang="en-US">
                <a:solidFill>
                  <a:srgbClr val="993300"/>
                </a:solidFill>
              </a:rPr>
              <a:t>d</a:t>
            </a:r>
            <a:r>
              <a:rPr altLang="zh-CN" b="1" sz="4970" lang="en-US">
                <a:solidFill>
                  <a:srgbClr val="993300"/>
                </a:solidFill>
              </a:rPr>
              <a:t>i</a:t>
            </a:r>
            <a:r>
              <a:rPr altLang="zh-CN" b="1" sz="4970" lang="en-US">
                <a:solidFill>
                  <a:srgbClr val="993300"/>
                </a:solidFill>
              </a:rPr>
              <a:t>n</a:t>
            </a:r>
            <a:r>
              <a:rPr altLang="zh-CN" b="1" sz="4970" lang="en-US">
                <a:solidFill>
                  <a:srgbClr val="993300"/>
                </a:solidFill>
              </a:rPr>
              <a:t>g</a:t>
            </a:r>
            <a:r>
              <a:rPr altLang="zh-CN" b="1" sz="4970" lang="en-US">
                <a:solidFill>
                  <a:srgbClr val="993300"/>
                </a:solidFill>
              </a:rPr>
              <a:t> </a:t>
            </a:r>
            <a:r>
              <a:rPr altLang="zh-CN" b="1" sz="4970" lang="en-US">
                <a:solidFill>
                  <a:srgbClr val="993300"/>
                </a:solidFill>
              </a:rPr>
              <a:t>t</a:t>
            </a:r>
            <a:r>
              <a:rPr altLang="zh-CN" b="1" sz="4970" lang="en-US">
                <a:solidFill>
                  <a:srgbClr val="993300"/>
                </a:solidFill>
              </a:rPr>
              <a:t>e</a:t>
            </a:r>
            <a:r>
              <a:rPr altLang="zh-CN" b="1" sz="4970" lang="en-US">
                <a:solidFill>
                  <a:srgbClr val="993300"/>
                </a:solidFill>
              </a:rPr>
              <a:t>a</a:t>
            </a:r>
            <a:r>
              <a:rPr altLang="zh-CN" b="1" sz="4970" lang="en-US">
                <a:solidFill>
                  <a:srgbClr val="993300"/>
                </a:solidFill>
              </a:rPr>
              <a:t>c</a:t>
            </a:r>
            <a:r>
              <a:rPr altLang="zh-CN" b="1" sz="4970" lang="en-US">
                <a:solidFill>
                  <a:srgbClr val="993300"/>
                </a:solidFill>
              </a:rPr>
              <a:t>h</a:t>
            </a:r>
            <a:r>
              <a:rPr altLang="zh-CN" b="1" sz="4970" lang="en-US">
                <a:solidFill>
                  <a:srgbClr val="993300"/>
                </a:solidFill>
              </a:rPr>
              <a:t>e</a:t>
            </a:r>
            <a:r>
              <a:rPr altLang="zh-CN" b="1" sz="4970" lang="en-US">
                <a:solidFill>
                  <a:srgbClr val="993300"/>
                </a:solidFill>
              </a:rPr>
              <a:t>r</a:t>
            </a:r>
            <a:r>
              <a:rPr altLang="zh-CN" b="1" sz="4970" lang="en-US">
                <a:solidFill>
                  <a:srgbClr val="993300"/>
                </a:solidFill>
              </a:rPr>
              <a:t> </a:t>
            </a:r>
            <a:r>
              <a:rPr altLang="zh-CN" b="1" sz="4970" lang="en-US">
                <a:solidFill>
                  <a:srgbClr val="993300"/>
                </a:solidFill>
              </a:rPr>
              <a:t>a</a:t>
            </a:r>
            <a:r>
              <a:rPr altLang="zh-CN" b="1" sz="4970" lang="en-US">
                <a:solidFill>
                  <a:srgbClr val="993300"/>
                </a:solidFill>
              </a:rPr>
              <a:t>n</a:t>
            </a:r>
            <a:r>
              <a:rPr altLang="zh-CN" b="1" sz="4970" lang="en-US">
                <a:solidFill>
                  <a:srgbClr val="993300"/>
                </a:solidFill>
              </a:rPr>
              <a:t>d</a:t>
            </a:r>
            <a:r>
              <a:rPr altLang="zh-CN" b="1" sz="4970" lang="en-US">
                <a:solidFill>
                  <a:srgbClr val="993300"/>
                </a:solidFill>
              </a:rPr>
              <a:t> </a:t>
            </a:r>
            <a:r>
              <a:rPr altLang="zh-CN" b="1" sz="4970" lang="en-US">
                <a:solidFill>
                  <a:srgbClr val="993300"/>
                </a:solidFill>
              </a:rPr>
              <a:t>t</a:t>
            </a:r>
            <a:r>
              <a:rPr altLang="zh-CN" b="1" sz="4970" lang="en-US">
                <a:solidFill>
                  <a:srgbClr val="993300"/>
                </a:solidFill>
              </a:rPr>
              <a:t>e</a:t>
            </a:r>
            <a:r>
              <a:rPr altLang="zh-CN" b="1" sz="4970" lang="en-US">
                <a:solidFill>
                  <a:srgbClr val="993300"/>
                </a:solidFill>
              </a:rPr>
              <a:t>a</a:t>
            </a:r>
            <a:r>
              <a:rPr altLang="zh-CN" b="1" sz="4970" lang="en-US">
                <a:solidFill>
                  <a:srgbClr val="993300"/>
                </a:solidFill>
              </a:rPr>
              <a:t>c</a:t>
            </a:r>
            <a:r>
              <a:rPr altLang="zh-CN" b="1" sz="4970" lang="en-US">
                <a:solidFill>
                  <a:srgbClr val="993300"/>
                </a:solidFill>
              </a:rPr>
              <a:t>h</a:t>
            </a:r>
            <a:r>
              <a:rPr altLang="zh-CN" b="1" sz="4970" lang="en-US">
                <a:solidFill>
                  <a:srgbClr val="993300"/>
                </a:solidFill>
              </a:rPr>
              <a:t>i</a:t>
            </a:r>
            <a:r>
              <a:rPr altLang="zh-CN" b="1" sz="4970" lang="en-US">
                <a:solidFill>
                  <a:srgbClr val="993300"/>
                </a:solidFill>
              </a:rPr>
              <a:t>n</a:t>
            </a:r>
            <a:r>
              <a:rPr altLang="zh-CN" b="1" sz="4970" lang="en-US">
                <a:solidFill>
                  <a:srgbClr val="993300"/>
                </a:solidFill>
              </a:rPr>
              <a:t>g</a:t>
            </a:r>
            <a:endParaRPr altLang="zh-CN" b="1" sz="4970" lang="en-US">
              <a:solidFill>
                <a:srgbClr val="9933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600">
        <p14:gallery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"/>
          <p:cNvSpPr>
            <a:spLocks noGrp="1"/>
          </p:cNvSpPr>
          <p:nvPr>
            <p:ph type="ctrTitle"/>
          </p:nvPr>
        </p:nvSpPr>
        <p:spPr>
          <a:xfrm>
            <a:off x="685800" y="1907596"/>
            <a:ext cx="7772400" cy="2387600"/>
          </a:xfrm>
          <a:solidFill>
            <a:srgbClr val="FF0000"/>
          </a:solidFill>
        </p:spPr>
        <p:txBody>
          <a:bodyPr>
            <a:normAutofit fontScale="90000"/>
          </a:bodyPr>
          <a:p>
            <a:r>
              <a:rPr lang="en-US"/>
              <a:t>एक शिक्षक को अपने शिक्षण में दक्ष होने के लिए क्या</a:t>
            </a:r>
            <a:r>
              <a:rPr lang="en-US"/>
              <a:t>-</a:t>
            </a:r>
            <a:r>
              <a:rPr lang="en-US"/>
              <a:t> </a:t>
            </a:r>
            <a:r>
              <a:rPr lang="en-US"/>
              <a:t>क्या </a:t>
            </a:r>
            <a:r>
              <a:rPr lang="en-US"/>
              <a:t>आवश्यक है</a:t>
            </a:r>
            <a:r>
              <a:rPr lang="en-US"/>
              <a:t>?</a:t>
            </a: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500">
        <p:extLst>
          <p:ext uri="http://mobile.wps.cn/transition/2016/1">
            <p:transition val="wps_teeter_l_1500"/>
          </p:ext>
        </p:extLst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"/>
          <p:cNvSpPr>
            <a:spLocks noGrp="1"/>
          </p:cNvSpPr>
          <p:nvPr>
            <p:ph type="ctrTitle"/>
          </p:nvPr>
        </p:nvSpPr>
        <p:spPr>
          <a:xfrm>
            <a:off x="685799" y="1969649"/>
            <a:ext cx="7772400" cy="2293100"/>
          </a:xfrm>
          <a:solidFill>
            <a:srgbClr val="FFC000"/>
          </a:solidFill>
        </p:spPr>
        <p:txBody>
          <a:bodyPr/>
          <a:p>
            <a:r>
              <a:rPr lang="en-US"/>
              <a:t> </a:t>
            </a:r>
            <a:r>
              <a:rPr lang="en-US"/>
              <a:t>एक शिक्षक को अपने विषय वस्तु में दक्ष क्यों होना चाहिए</a:t>
            </a:r>
            <a:r>
              <a:rPr lang="en-US"/>
              <a:t>?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3900">
        <p14:glitter dir="l" pattern="hexagon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3B50"/>
        </a:solidFill>
      </p:bgPr>
    </p:bg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65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29208" y="593071"/>
            <a:ext cx="8786118" cy="5726644"/>
          </a:xfrm>
          <a:prstGeom prst="rect"/>
        </p:spPr>
      </p:pic>
    </p:spTree>
  </p:cSld>
  <p:clrMapOvr>
    <a:masterClrMapping/>
  </p:clrMapOvr>
  <p:transition spd="slow">
    <p:cover dir="l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</p:bgPr>
    </p:bg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"/>
          <p:cNvSpPr>
            <a:spLocks noGrp="1"/>
          </p:cNvSpPr>
          <p:nvPr>
            <p:ph type="ctrTitle"/>
          </p:nvPr>
        </p:nvSpPr>
        <p:spPr>
          <a:xfrm>
            <a:off x="1657349" y="1167768"/>
            <a:ext cx="5829300" cy="744414"/>
          </a:xfrm>
          <a:solidFill>
            <a:srgbClr val="FFC000"/>
          </a:solidFill>
        </p:spPr>
        <p:txBody>
          <a:bodyPr>
            <a:normAutofit/>
          </a:bodyPr>
          <a:p>
            <a:r>
              <a:rPr b="1" sz="4500" lang="en-US">
                <a:solidFill>
                  <a:srgbClr val="008000"/>
                </a:solidFill>
              </a:rPr>
              <a:t>शिक्षण में दक्षता का अर्थ</a:t>
            </a:r>
            <a:endParaRPr b="1" sz="4500" lang="en-US">
              <a:solidFill>
                <a:srgbClr val="008000"/>
              </a:solidFill>
            </a:endParaRPr>
          </a:p>
        </p:txBody>
      </p:sp>
      <p:sp>
        <p:nvSpPr>
          <p:cNvPr id="1048599" name=""/>
          <p:cNvSpPr>
            <a:spLocks noGrp="1"/>
          </p:cNvSpPr>
          <p:nvPr>
            <p:ph type="subTitle" idx="1"/>
          </p:nvPr>
        </p:nvSpPr>
        <p:spPr>
          <a:xfrm>
            <a:off x="905206" y="2504236"/>
            <a:ext cx="7168506" cy="2580123"/>
          </a:xfrm>
        </p:spPr>
        <p:txBody>
          <a:bodyPr/>
          <a:p>
            <a:r>
              <a:rPr b="1" sz="3600" lang="en-US"/>
              <a:t>दक्षता का अभिप्राय व्यावसायिक </a:t>
            </a:r>
            <a:r>
              <a:rPr b="1" sz="3600" lang="en-US">
                <a:solidFill>
                  <a:srgbClr val="6600CC"/>
                </a:solidFill>
              </a:rPr>
              <a:t>योग्यता, </a:t>
            </a:r>
            <a:endParaRPr b="1" sz="3600" lang="en-US">
              <a:solidFill>
                <a:srgbClr val="6600CC"/>
              </a:solidFill>
            </a:endParaRPr>
          </a:p>
          <a:p>
            <a:r>
              <a:rPr b="1" sz="3600" lang="en-US">
                <a:solidFill>
                  <a:srgbClr val="6600CC"/>
                </a:solidFill>
              </a:rPr>
              <a:t>जिसमें अर्जित ज्ञान </a:t>
            </a:r>
            <a:r>
              <a:rPr b="1" sz="3600" lang="en-US"/>
              <a:t>एवं </a:t>
            </a:r>
            <a:r>
              <a:rPr b="1" sz="3600" lang="en-US">
                <a:solidFill>
                  <a:srgbClr val="993300"/>
                </a:solidFill>
              </a:rPr>
              <a:t>उच्च स्तर की अवधारण प्रस्तुत करने की योग्यता </a:t>
            </a:r>
            <a:r>
              <a:rPr b="1" sz="3600" lang="en-US"/>
              <a:t>शामिल है।</a:t>
            </a:r>
            <a:endParaRPr b="1" sz="360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2000">
        <p14:ferris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/>
        </a:solid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ctrTitle"/>
          </p:nvPr>
        </p:nvSpPr>
        <p:spPr>
          <a:xfrm>
            <a:off x="874626" y="1380468"/>
            <a:ext cx="7197636" cy="3986470"/>
          </a:xfrm>
        </p:spPr>
        <p:txBody>
          <a:bodyPr>
            <a:normAutofit/>
          </a:bodyPr>
          <a:p>
            <a:r>
              <a:rPr b="0" sz="3900" lang="en-US"/>
              <a:t>.</a:t>
            </a:r>
            <a:r>
              <a:rPr b="0" sz="3900" lang="en-US"/>
              <a:t>.</a:t>
            </a:r>
            <a:r>
              <a:rPr b="0" sz="3900" lang="en-US"/>
              <a:t>.</a:t>
            </a:r>
            <a:r>
              <a:rPr b="0" sz="3900" lang="en-US"/>
              <a:t>.</a:t>
            </a:r>
            <a:r>
              <a:rPr b="0" sz="3900" lang="en-US"/>
              <a:t>दक्षता का अर्थ है छात्रों को कार्यकुशलता और संरक्षण का सम्यक् ज्ञान देना। दक्षता का प्रशिक्षण इसलिए दिया जाता है कि </a:t>
            </a:r>
            <a:r>
              <a:rPr b="0" sz="3900" lang="en-US">
                <a:solidFill>
                  <a:srgbClr val="0000FF"/>
                </a:solidFill>
              </a:rPr>
              <a:t>प्रशिक्षित शिक्षक क्रियाशील योग्यताओं या गुणों के द्वारा विकास </a:t>
            </a:r>
            <a:r>
              <a:rPr b="0" sz="3900" lang="en-US"/>
              <a:t>कर सके।</a:t>
            </a:r>
            <a:endParaRPr b="0" sz="3900"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 invX="0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</p:bgPr>
    </p:bg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ctrTitle"/>
          </p:nvPr>
        </p:nvSpPr>
        <p:spPr>
          <a:xfrm rot="21600000">
            <a:off x="483354" y="1249953"/>
            <a:ext cx="8158530" cy="4495182"/>
          </a:xfrm>
          <a:solidFill>
            <a:srgbClr val="000000"/>
          </a:solidFill>
        </p:spPr>
        <p:txBody>
          <a:bodyPr>
            <a:noAutofit/>
          </a:bodyPr>
          <a:p>
            <a:r>
              <a:rPr b="1" sz="3375" lang="en-US">
                <a:solidFill>
                  <a:srgbClr val="FFC000"/>
                </a:solidFill>
              </a:rPr>
              <a:t>एन0सीटी0ई0 ने दक्षता शिक्षा के उद्देश्यों को सुनिश्चित करते हुए बताया कि केवल तीन उद्देश्य, जो सामान्यतया, </a:t>
            </a:r>
            <a:r>
              <a:rPr b="1" sz="3375" lang="en-US">
                <a:solidFill>
                  <a:srgbClr val="FFC000"/>
                </a:solidFill>
              </a:rPr>
              <a:t>संज्ञानात्मक, बोधात्मक और भावात्मक उद्देश्य तक ही सीमित न करके</a:t>
            </a:r>
            <a:r>
              <a:rPr b="1" sz="3375" lang="en-US">
                <a:solidFill>
                  <a:srgbClr val="FFC000"/>
                </a:solidFill>
              </a:rPr>
              <a:t> दो अन्य उद्देश्य </a:t>
            </a:r>
            <a:r>
              <a:rPr b="1" sz="3375" lang="en-US">
                <a:solidFill>
                  <a:srgbClr val="FFC000"/>
                </a:solidFill>
              </a:rPr>
              <a:t>परिणामात्मक और अन्वेषणात्मक उद्देश्य</a:t>
            </a:r>
            <a:r>
              <a:rPr b="1" sz="3375" lang="en-US">
                <a:solidFill>
                  <a:srgbClr val="FFC000"/>
                </a:solidFill>
              </a:rPr>
              <a:t> को भी सम्मिलित किया है।</a:t>
            </a:r>
            <a:endParaRPr b="1" sz="3375" lang="en-US">
              <a:solidFill>
                <a:srgbClr val="FFC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250">
        <p14:flip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FF"/>
        </a:solidFill>
      </p:bgPr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02853" y="580525"/>
            <a:ext cx="8428210" cy="5835997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0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39876">
            <a:off x="495867" y="654556"/>
            <a:ext cx="8346570" cy="5797375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0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3B50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21581820">
            <a:off x="446884" y="345882"/>
            <a:ext cx="8261410" cy="6041267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600">
        <p14:conveyor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CD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300" lang="en-US"/>
              <a:t>शिक्ष</a:t>
            </a:r>
            <a:r>
              <a:rPr b="1" sz="5300" lang="en-US"/>
              <a:t>ण </a:t>
            </a:r>
            <a:r>
              <a:rPr b="1" sz="5300" lang="en-US"/>
              <a:t> में</a:t>
            </a:r>
            <a:r>
              <a:rPr b="1" sz="5300" lang="en-US"/>
              <a:t> दक्षता के सूचक</a:t>
            </a:r>
            <a:endParaRPr b="1" sz="5300" lang="en-US"/>
          </a:p>
        </p:txBody>
      </p:sp>
      <p:sp>
        <p:nvSpPr>
          <p:cNvPr id="1048597" name=""/>
          <p:cNvSpPr>
            <a:spLocks noGrp="1"/>
          </p:cNvSpPr>
          <p:nvPr>
            <p:ph idx="1"/>
          </p:nvPr>
        </p:nvSpPr>
        <p:spPr>
          <a:xfrm>
            <a:off x="1614487" y="2226468"/>
            <a:ext cx="5759622" cy="2729062"/>
          </a:xfrm>
        </p:spPr>
        <p:txBody>
          <a:bodyPr>
            <a:normAutofit fontScale="96190" lnSpcReduction="20000"/>
          </a:bodyPr>
          <a:p>
            <a:r>
              <a:rPr b="1" sz="2625" lang="en-US">
                <a:solidFill>
                  <a:srgbClr val="008000"/>
                </a:solidFill>
              </a:rPr>
              <a:t>विषय वस्तु</a:t>
            </a:r>
            <a:r>
              <a:rPr b="1" sz="2625" lang="en-US">
                <a:solidFill>
                  <a:srgbClr val="008000"/>
                </a:solidFill>
              </a:rPr>
              <a:t> दक्षता</a:t>
            </a:r>
            <a:endParaRPr b="1" sz="2625" lang="en-US">
              <a:solidFill>
                <a:srgbClr val="008000"/>
              </a:solidFill>
            </a:endParaRPr>
          </a:p>
          <a:p>
            <a:r>
              <a:rPr b="1" sz="2625" lang="en-US">
                <a:solidFill>
                  <a:srgbClr val="008000"/>
                </a:solidFill>
              </a:rPr>
              <a:t> संप्रेषण दक्षता</a:t>
            </a:r>
            <a:endParaRPr b="1" sz="2625" lang="en-US">
              <a:solidFill>
                <a:srgbClr val="008000"/>
              </a:solidFill>
            </a:endParaRPr>
          </a:p>
          <a:p>
            <a:r>
              <a:rPr b="1" sz="2625" lang="en-US">
                <a:solidFill>
                  <a:srgbClr val="008000"/>
                </a:solidFill>
              </a:rPr>
              <a:t> शिक्षण अधिगम सामग्री निर्माण</a:t>
            </a:r>
            <a:r>
              <a:rPr b="1" sz="2625" lang="en-US">
                <a:solidFill>
                  <a:srgbClr val="008000"/>
                </a:solidFill>
              </a:rPr>
              <a:t> संबंधी दक्षता</a:t>
            </a:r>
            <a:endParaRPr b="1" sz="2625" lang="en-US">
              <a:solidFill>
                <a:srgbClr val="008000"/>
              </a:solidFill>
            </a:endParaRPr>
          </a:p>
          <a:p>
            <a:r>
              <a:rPr b="1" sz="2625" lang="en-US">
                <a:solidFill>
                  <a:srgbClr val="008000"/>
                </a:solidFill>
              </a:rPr>
              <a:t> </a:t>
            </a:r>
            <a:r>
              <a:rPr b="1" sz="2625" lang="en-US">
                <a:solidFill>
                  <a:srgbClr val="008000"/>
                </a:solidFill>
              </a:rPr>
              <a:t>प्रबंधन</a:t>
            </a:r>
            <a:r>
              <a:rPr b="1" sz="2625" lang="en-US">
                <a:solidFill>
                  <a:srgbClr val="008000"/>
                </a:solidFill>
              </a:rPr>
              <a:t> संबंधी योग्यता</a:t>
            </a:r>
            <a:endParaRPr b="1" sz="2625" lang="en-US">
              <a:solidFill>
                <a:srgbClr val="008000"/>
              </a:solidFill>
            </a:endParaRPr>
          </a:p>
          <a:p>
            <a:r>
              <a:rPr b="1" sz="2625" lang="en-US">
                <a:solidFill>
                  <a:srgbClr val="008000"/>
                </a:solidFill>
              </a:rPr>
              <a:t> मूल्यांकन संबंधी दक्षता</a:t>
            </a:r>
            <a:endParaRPr b="1" sz="2625" lang="en-US">
              <a:solidFill>
                <a:srgbClr val="008000"/>
              </a:solidFill>
            </a:endParaRPr>
          </a:p>
          <a:p>
            <a:r>
              <a:rPr b="1" sz="2625" lang="en-US">
                <a:solidFill>
                  <a:srgbClr val="008000"/>
                </a:solidFill>
              </a:rPr>
              <a:t> </a:t>
            </a:r>
            <a:r>
              <a:rPr b="1" sz="2625" lang="en-US">
                <a:solidFill>
                  <a:srgbClr val="008000"/>
                </a:solidFill>
              </a:rPr>
              <a:t>अभिभावक सह</a:t>
            </a:r>
            <a:r>
              <a:rPr b="1" sz="2625" lang="en-US">
                <a:solidFill>
                  <a:srgbClr val="008000"/>
                </a:solidFill>
              </a:rPr>
              <a:t>-</a:t>
            </a:r>
            <a:r>
              <a:rPr b="1" sz="2625" lang="en-US">
                <a:solidFill>
                  <a:srgbClr val="008000"/>
                </a:solidFill>
              </a:rPr>
              <a:t>कार्य दक्षता</a:t>
            </a:r>
            <a:endParaRPr b="1" sz="2625" lang="en-US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slow">
    <p:comb dir="horz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500" lang="en-US">
                <a:solidFill>
                  <a:srgbClr val="0000FF"/>
                </a:solidFill>
              </a:rPr>
              <a:t>मूल्यांकन</a:t>
            </a:r>
            <a:r>
              <a:rPr b="1" sz="5500" lang="en-US">
                <a:solidFill>
                  <a:srgbClr val="0000FF"/>
                </a:solidFill>
              </a:rPr>
              <a:t> </a:t>
            </a:r>
            <a:r>
              <a:rPr b="1" sz="5500" lang="en-US">
                <a:solidFill>
                  <a:srgbClr val="0000FF"/>
                </a:solidFill>
              </a:rPr>
              <a:t>प्रश्न</a:t>
            </a:r>
            <a:r>
              <a:rPr b="1" sz="5500" lang="en-US">
                <a:solidFill>
                  <a:srgbClr val="0000FF"/>
                </a:solidFill>
              </a:rPr>
              <a:t> </a:t>
            </a:r>
            <a:endParaRPr b="1" sz="5500" lang="en-US">
              <a:solidFill>
                <a:srgbClr val="0000FF"/>
              </a:solidFill>
            </a:endParaRPr>
          </a:p>
        </p:txBody>
      </p:sp>
      <p:sp>
        <p:nvSpPr>
          <p:cNvPr id="1048657" name=""/>
          <p:cNvSpPr>
            <a:spLocks noGrp="1"/>
          </p:cNvSpPr>
          <p:nvPr>
            <p:ph idx="1"/>
          </p:nvPr>
        </p:nvSpPr>
        <p:spPr>
          <a:xfrm>
            <a:off x="346954" y="1531158"/>
            <a:ext cx="7886700" cy="4351338"/>
          </a:xfrm>
        </p:spPr>
        <p:txBody>
          <a:bodyPr/>
          <a:p>
            <a:r>
              <a:rPr b="1" sz="4300" lang="en-US">
                <a:solidFill>
                  <a:srgbClr val="7030A0"/>
                </a:solidFill>
              </a:rPr>
              <a:t>शिक्षण में दक्षता से आप क्या समझते हैं</a:t>
            </a:r>
            <a:r>
              <a:rPr b="1" sz="4300" lang="en-US">
                <a:solidFill>
                  <a:srgbClr val="7030A0"/>
                </a:solidFill>
              </a:rPr>
              <a:t>?</a:t>
            </a:r>
            <a:r>
              <a:rPr b="1" sz="4300" lang="en-US">
                <a:solidFill>
                  <a:srgbClr val="7030A0"/>
                </a:solidFill>
              </a:rPr>
              <a:t> </a:t>
            </a:r>
            <a:r>
              <a:rPr b="1" sz="4300" lang="en-US">
                <a:solidFill>
                  <a:srgbClr val="7030A0"/>
                </a:solidFill>
              </a:rPr>
              <a:t> </a:t>
            </a:r>
            <a:endParaRPr b="1" sz="4300" lang="en-US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RMX1925</dc:creator>
  <dcterms:created xsi:type="dcterms:W3CDTF">2015-05-11T11:30:45Z</dcterms:created>
  <dcterms:modified xsi:type="dcterms:W3CDTF">2020-07-21T03:15:32Z</dcterms:modified>
</cp:coreProperties>
</file>